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7946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2858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499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4520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9919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6015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45309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452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8474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5365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74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09365-B326-40F9-8B3D-2ABC488A5FD8}" type="datetimeFigureOut">
              <a:rPr lang="lt-LT" smtClean="0"/>
              <a:pPr/>
              <a:t>2019-04-24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8706-D359-4053-8924-377E4B8D0E3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88599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jus.dadurkevicius@tmi.vu.l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</a:t>
            </a:r>
            <a:r>
              <a:rPr lang="lt-LT" sz="2800" dirty="0" err="1" smtClean="0"/>
              <a:t>ilniaus</a:t>
            </a:r>
            <a:r>
              <a:rPr lang="lt-LT" sz="2800" dirty="0" smtClean="0"/>
              <a:t> universiteto projektas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lt-LT" sz="2800" dirty="0" smtClean="0"/>
              <a:t>„</a:t>
            </a:r>
            <a:r>
              <a:rPr lang="en-US" sz="2800" dirty="0" smtClean="0"/>
              <a:t>M</a:t>
            </a:r>
            <a:r>
              <a:rPr lang="lt-LT" sz="2800" dirty="0" err="1" smtClean="0"/>
              <a:t>ašininio</a:t>
            </a:r>
            <a:r>
              <a:rPr lang="lt-LT" sz="2800" dirty="0" smtClean="0"/>
              <a:t> vertimo sistemų ir lokalizavimo paslaugų tobulinimas ir plėtra“</a:t>
            </a:r>
            <a:r>
              <a:rPr lang="lt-LT" sz="2400" dirty="0" smtClean="0"/>
              <a:t> </a:t>
            </a:r>
            <a:r>
              <a:rPr lang="lt-LT" sz="2400" b="1" dirty="0" smtClean="0"/>
              <a:t/>
            </a:r>
            <a:br>
              <a:rPr lang="lt-LT" sz="2400" b="1" dirty="0" smtClean="0"/>
            </a:br>
            <a:endParaRPr lang="lt-LT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000" u="sng" dirty="0"/>
              <a:t>Projekto </a:t>
            </a:r>
            <a:r>
              <a:rPr lang="lt-LT" sz="2000" u="sng" dirty="0" smtClean="0"/>
              <a:t>tikslas</a:t>
            </a:r>
            <a:r>
              <a:rPr lang="lt-LT" sz="2000" dirty="0" smtClean="0"/>
              <a:t>: Vystyti </a:t>
            </a:r>
            <a:r>
              <a:rPr lang="lt-LT" sz="2000" dirty="0"/>
              <a:t>sukurtą MV infrastruktūrą gerinant esamų MV </a:t>
            </a:r>
            <a:r>
              <a:rPr lang="lt-LT" sz="2000" dirty="0" err="1"/>
              <a:t>el</a:t>
            </a:r>
            <a:r>
              <a:rPr lang="lt-LT" sz="2000" dirty="0"/>
              <a:t>. paslaugų kokybę, kuriant naujas MV kryptis, pritaikant visuomenės poreikiams lokalizuotą programinę įrangą ir įrankius</a:t>
            </a:r>
            <a:r>
              <a:rPr lang="lt-LT" sz="2000" dirty="0" smtClean="0"/>
              <a:t>.</a:t>
            </a:r>
            <a:br>
              <a:rPr lang="lt-LT" sz="2000" dirty="0" smtClean="0"/>
            </a:br>
            <a:r>
              <a:rPr lang="lt-LT" sz="2000" u="sng" dirty="0" smtClean="0"/>
              <a:t>Projekto trukmė:</a:t>
            </a:r>
            <a:r>
              <a:rPr lang="lt-LT" sz="2000" dirty="0" smtClean="0"/>
              <a:t> nuo 2018-02-07 iki 2021-01-21 </a:t>
            </a:r>
            <a:endParaRPr lang="lt-LT" sz="2000" dirty="0"/>
          </a:p>
        </p:txBody>
      </p:sp>
      <p:sp>
        <p:nvSpPr>
          <p:cNvPr id="4" name="AutoShape 2" descr="Vaizdo rezultatas pagal uÅ¾klausÄ âvu emblemaâ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04664"/>
            <a:ext cx="1289700" cy="14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99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bus padaryta?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lt-LT" dirty="0" smtClean="0"/>
              <a:t>Mašininio vertimo paslaugos šiomis kryptimis:</a:t>
            </a:r>
          </a:p>
          <a:p>
            <a:pPr lvl="1"/>
            <a:r>
              <a:rPr lang="lt-LT" dirty="0" smtClean="0"/>
              <a:t>anglų-lietuvių:</a:t>
            </a:r>
          </a:p>
          <a:p>
            <a:pPr lvl="1"/>
            <a:r>
              <a:rPr lang="lt-LT" dirty="0" smtClean="0"/>
              <a:t>prancūzų-lietuvių</a:t>
            </a:r>
          </a:p>
          <a:p>
            <a:pPr lvl="1"/>
            <a:r>
              <a:rPr lang="lt-LT" dirty="0" smtClean="0"/>
              <a:t>vokiečių-lietuvių</a:t>
            </a:r>
          </a:p>
          <a:p>
            <a:pPr lvl="1"/>
            <a:r>
              <a:rPr lang="lt-LT" dirty="0" smtClean="0"/>
              <a:t>lenkų-lietuvių</a:t>
            </a:r>
          </a:p>
          <a:p>
            <a:pPr lvl="1"/>
            <a:r>
              <a:rPr lang="lt-LT" dirty="0" smtClean="0"/>
              <a:t>rusų-lietuvių</a:t>
            </a:r>
          </a:p>
          <a:p>
            <a:r>
              <a:rPr lang="lt-LT" dirty="0"/>
              <a:t>Valstybės informacinė sistema – patikimumas, duomenų apsauga, saugumas</a:t>
            </a:r>
          </a:p>
          <a:p>
            <a:r>
              <a:rPr lang="lt-LT" dirty="0" smtClean="0"/>
              <a:t>Integruotos šnekos technologijos</a:t>
            </a:r>
          </a:p>
          <a:p>
            <a:r>
              <a:rPr lang="lt-LT" dirty="0" smtClean="0"/>
              <a:t>Vieša nemokama prieiga per:</a:t>
            </a:r>
          </a:p>
          <a:p>
            <a:pPr lvl="1"/>
            <a:r>
              <a:rPr lang="lt-LT" dirty="0" smtClean="0"/>
              <a:t>svetainę versti.</a:t>
            </a:r>
            <a:r>
              <a:rPr lang="lt-LT" dirty="0" err="1" smtClean="0"/>
              <a:t>eu</a:t>
            </a:r>
            <a:endParaRPr lang="lt-LT" dirty="0" smtClean="0"/>
          </a:p>
          <a:p>
            <a:pPr lvl="1"/>
            <a:r>
              <a:rPr lang="lt-LT" dirty="0" smtClean="0"/>
              <a:t>naršyklių plėtinius</a:t>
            </a:r>
          </a:p>
          <a:p>
            <a:pPr lvl="1"/>
            <a:r>
              <a:rPr lang="lt-LT" dirty="0" smtClean="0"/>
              <a:t>mobiliąsias programėles</a:t>
            </a:r>
          </a:p>
          <a:p>
            <a:pPr lvl="1"/>
            <a:r>
              <a:rPr lang="lt-LT" dirty="0" smtClean="0"/>
              <a:t>taikomųjų programų sąsają (</a:t>
            </a:r>
            <a:r>
              <a:rPr lang="lt-LT" dirty="0" err="1" smtClean="0"/>
              <a:t>API</a:t>
            </a:r>
            <a:r>
              <a:rPr lang="lt-LT" dirty="0" smtClean="0"/>
              <a:t>)</a:t>
            </a:r>
          </a:p>
          <a:p>
            <a:r>
              <a:rPr lang="lt-LT" dirty="0" smtClean="0"/>
              <a:t>Galimybė lengvai taikyti viešojo sektoriaus poreikiams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407701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bus padaryta?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Bus naudojami dirbtinio intelekto metodai</a:t>
            </a:r>
            <a:endParaRPr lang="lt-LT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CCD8C0-5639-FB43-A38D-51C6C0AD628B}"/>
              </a:ext>
            </a:extLst>
          </p:cNvPr>
          <p:cNvSpPr/>
          <p:nvPr/>
        </p:nvSpPr>
        <p:spPr>
          <a:xfrm>
            <a:off x="1503378" y="2154281"/>
            <a:ext cx="1237652" cy="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0346E0-8A6D-AB4C-AF7C-57C80B7925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645" y="5426261"/>
            <a:ext cx="1325245" cy="955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2D56F4-3A51-234A-BDF1-F7C6956E69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6255" y="3416115"/>
            <a:ext cx="919561" cy="809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6A4526-EC22-8F45-8603-682FC0ABBC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1388" y="4579038"/>
            <a:ext cx="830109" cy="602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E97897-D777-CE4F-91D9-53921B730C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1541" y="3931071"/>
            <a:ext cx="853427" cy="536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1966" y="2340342"/>
            <a:ext cx="6026418" cy="29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49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tai veikia?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Sukaupiami jau išversti lygiagretūs tekstai – milijonai(!) sakinių.</a:t>
            </a:r>
          </a:p>
          <a:p>
            <a:r>
              <a:rPr lang="lt-LT" dirty="0" smtClean="0"/>
              <a:t>Neuroninis tinklas apmokomas „gerosios vertimo praktikos“.</a:t>
            </a:r>
          </a:p>
          <a:p>
            <a:r>
              <a:rPr lang="lt-LT" dirty="0" smtClean="0"/>
              <a:t>Naudojant apmokytą neuroninį tinklą ir šiuolaikinius greitus lygiagrečiuosius  procesorius nustatom vertimą naujam, dar niekada neverstam, sakiniui.</a:t>
            </a:r>
            <a:endParaRPr lang="lt-L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080120" cy="136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41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Iššūkiai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Kur gauti milijonus jau išverstų sakinių? </a:t>
            </a:r>
          </a:p>
          <a:p>
            <a:r>
              <a:rPr lang="lt-LT" dirty="0" smtClean="0"/>
              <a:t>Kaip patikrinti jų kokybę?</a:t>
            </a:r>
          </a:p>
          <a:p>
            <a:r>
              <a:rPr lang="lt-LT" dirty="0" smtClean="0"/>
              <a:t>Kaip </a:t>
            </a:r>
            <a:r>
              <a:rPr lang="lt-LT" smtClean="0"/>
              <a:t>pasirinkti perspektyvią, </a:t>
            </a:r>
            <a:r>
              <a:rPr lang="lt-LT" dirty="0" smtClean="0"/>
              <a:t>į ateitį sėkmingai orientuotą MV metodiką taip sparčiai besivystančioje dirbtinio intelekto srityje?</a:t>
            </a:r>
          </a:p>
          <a:p>
            <a:r>
              <a:rPr lang="lt-LT" dirty="0" err="1" smtClean="0"/>
              <a:t>Google</a:t>
            </a:r>
            <a:r>
              <a:rPr lang="lt-LT" dirty="0" smtClean="0"/>
              <a:t>, Microsoft ir kt.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96836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Galimyb</a:t>
            </a:r>
            <a:r>
              <a:rPr lang="lt-LT" dirty="0" smtClean="0"/>
              <a:t>ė</a:t>
            </a:r>
            <a:r>
              <a:rPr lang="en-US" dirty="0" smtClean="0"/>
              <a:t>s vie</a:t>
            </a:r>
            <a:r>
              <a:rPr lang="lt-LT" dirty="0" smtClean="0"/>
              <a:t>š</a:t>
            </a:r>
            <a:r>
              <a:rPr lang="en-US" dirty="0" err="1" smtClean="0"/>
              <a:t>ajam</a:t>
            </a:r>
            <a:r>
              <a:rPr lang="en-US" dirty="0" smtClean="0"/>
              <a:t> </a:t>
            </a:r>
            <a:r>
              <a:rPr lang="en-US" dirty="0" err="1" smtClean="0"/>
              <a:t>sektoriui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Kokybiškai versti dokumentus, nesibaiminant „informacijos nutekėjimo“ ir asmens duomenų apsaugos pažeidimų.</a:t>
            </a:r>
          </a:p>
          <a:p>
            <a:r>
              <a:rPr lang="lt-LT" dirty="0" smtClean="0"/>
              <a:t>Integruoti mašininio vertimo funkcionalumą savo svetainėse, specializuotose </a:t>
            </a:r>
            <a:r>
              <a:rPr lang="lt-LT" dirty="0" err="1" smtClean="0"/>
              <a:t>IS</a:t>
            </a:r>
            <a:r>
              <a:rPr lang="lt-LT" dirty="0" smtClean="0"/>
              <a:t> ar mobiliosiose programėlėse.</a:t>
            </a:r>
          </a:p>
          <a:p>
            <a:r>
              <a:rPr lang="lt-LT" dirty="0" smtClean="0"/>
              <a:t>Gerinti vertimo kokybę savo įnašu: pateikiant žmogaus išverstus dokumentus, </a:t>
            </a:r>
            <a:r>
              <a:rPr lang="lt-LT" dirty="0"/>
              <a:t>vertimų </a:t>
            </a:r>
            <a:r>
              <a:rPr lang="lt-LT" dirty="0" smtClean="0"/>
              <a:t>atmintis ir pan.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148187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307" y="3501008"/>
            <a:ext cx="5338936" cy="24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8643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999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Dėkoju už dėmesį!</a:t>
            </a:r>
            <a:endParaRPr lang="lt-LT" dirty="0"/>
          </a:p>
        </p:txBody>
      </p:sp>
      <p:pic>
        <p:nvPicPr>
          <p:cNvPr id="2050" name="Picture 2" descr="C:\Users\Virgis\AppData\Local\Microsoft\Windows\INetCache\IE\X0OU7IPZ\question_makrs_cutie_mark_by_rildraw-d4byewl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995" y="1628800"/>
            <a:ext cx="3868477" cy="38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662841"/>
            <a:ext cx="4325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Virginijus Dadurkevičius</a:t>
            </a:r>
            <a:br>
              <a:rPr lang="lt-LT" dirty="0" smtClean="0"/>
            </a:br>
            <a:r>
              <a:rPr lang="lt-LT" dirty="0" smtClean="0"/>
              <a:t>VU ekspertas</a:t>
            </a:r>
            <a:br>
              <a:rPr lang="lt-LT" dirty="0" smtClean="0"/>
            </a:br>
            <a:r>
              <a:rPr lang="lt-LT" dirty="0" err="1" smtClean="0"/>
              <a:t>El</a:t>
            </a:r>
            <a:r>
              <a:rPr lang="lt-LT" dirty="0" smtClean="0"/>
              <a:t>. </a:t>
            </a:r>
            <a:r>
              <a:rPr lang="lt-LT" dirty="0"/>
              <a:t>paštas </a:t>
            </a:r>
            <a:r>
              <a:rPr lang="lt-LT" dirty="0" smtClean="0">
                <a:hlinkClick r:id="rId3"/>
              </a:rPr>
              <a:t>virginijus.dadurkevicius@</a:t>
            </a:r>
            <a:r>
              <a:rPr lang="lt-LT" dirty="0" err="1" smtClean="0">
                <a:hlinkClick r:id="rId3"/>
              </a:rPr>
              <a:t>tmi</a:t>
            </a:r>
            <a:r>
              <a:rPr lang="lt-LT" dirty="0" smtClean="0">
                <a:hlinkClick r:id="rId3"/>
              </a:rPr>
              <a:t>.</a:t>
            </a:r>
            <a:r>
              <a:rPr lang="lt-LT" dirty="0" err="1" smtClean="0">
                <a:hlinkClick r:id="rId3"/>
              </a:rPr>
              <a:t>vu</a:t>
            </a:r>
            <a:r>
              <a:rPr lang="lt-LT" dirty="0" smtClean="0">
                <a:hlinkClick r:id="rId3"/>
              </a:rPr>
              <a:t>.</a:t>
            </a:r>
            <a:r>
              <a:rPr lang="lt-LT" dirty="0" err="1" smtClean="0">
                <a:hlinkClick r:id="rId3"/>
              </a:rPr>
              <a:t>lt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179136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228</Words>
  <Application>Microsoft Office PowerPoint</Application>
  <PresentationFormat>Demonstracija ekrane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Office Theme</vt:lpstr>
      <vt:lpstr>Vilniaus universiteto projektas „Mašininio vertimo sistemų ir lokalizavimo paslaugų tobulinimas ir plėtra“  </vt:lpstr>
      <vt:lpstr>Kas bus padaryta?</vt:lpstr>
      <vt:lpstr>Kaip bus padaryta?</vt:lpstr>
      <vt:lpstr>Kaip tai veikia?</vt:lpstr>
      <vt:lpstr>Iššūkiai</vt:lpstr>
      <vt:lpstr>Galimybės viešajam sektoriui</vt:lpstr>
      <vt:lpstr>Skaidrė 7</vt:lpstr>
      <vt:lpstr>Dėkoju už dėmesį!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Virginijus Dadurkevičius</dc:creator>
  <cp:lastModifiedBy>Arūnas Samuilis</cp:lastModifiedBy>
  <cp:revision>13</cp:revision>
  <dcterms:created xsi:type="dcterms:W3CDTF">2019-04-17T10:00:51Z</dcterms:created>
  <dcterms:modified xsi:type="dcterms:W3CDTF">2019-04-24T09:47:39Z</dcterms:modified>
</cp:coreProperties>
</file>